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7" r:id="rId20"/>
    <p:sldId id="284" r:id="rId21"/>
    <p:sldId id="285" r:id="rId22"/>
    <p:sldId id="279" r:id="rId23"/>
    <p:sldId id="286" r:id="rId24"/>
    <p:sldId id="280" r:id="rId25"/>
    <p:sldId id="281" r:id="rId26"/>
    <p:sldId id="282" r:id="rId27"/>
    <p:sldId id="283" r:id="rId28"/>
    <p:sldId id="287" r:id="rId2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98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6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9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53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03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36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76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0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43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679-6945-4A87-8C79-DE603B4B2BCB}" type="datetimeFigureOut">
              <a:rPr lang="ko-KR" altLang="en-US" smtClean="0"/>
              <a:t>2020-07-22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09A4-D753-4DA3-83B3-EF7CAEF996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24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수기집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9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7" y="585231"/>
            <a:ext cx="6601746" cy="79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2017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수기집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9" y="709073"/>
            <a:ext cx="6173061" cy="77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3" y="713836"/>
            <a:ext cx="6220693" cy="77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0" y="709073"/>
            <a:ext cx="6230219" cy="77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3" y="709073"/>
            <a:ext cx="6192114" cy="77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2" y="613810"/>
            <a:ext cx="6315956" cy="79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3" y="637626"/>
            <a:ext cx="6011114" cy="78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3" y="628099"/>
            <a:ext cx="6192114" cy="78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수기집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79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69" y="713836"/>
            <a:ext cx="5992061" cy="77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1" y="589994"/>
            <a:ext cx="5744377" cy="79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8" y="742415"/>
            <a:ext cx="5934903" cy="76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7" y="728126"/>
            <a:ext cx="6058746" cy="76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2019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수기집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8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01" y="704310"/>
            <a:ext cx="5715798" cy="7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8" y="694784"/>
            <a:ext cx="5725324" cy="77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5" y="618573"/>
            <a:ext cx="5763429" cy="79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80" y="632863"/>
            <a:ext cx="5839640" cy="78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3" y="690021"/>
            <a:ext cx="5858693" cy="77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3" y="751942"/>
            <a:ext cx="6011114" cy="76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32" y="609047"/>
            <a:ext cx="5982535" cy="79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32" y="709073"/>
            <a:ext cx="5982535" cy="77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3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수기집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8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3" y="566178"/>
            <a:ext cx="6611273" cy="80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4" y="604284"/>
            <a:ext cx="6173061" cy="79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15</Words>
  <Application>Microsoft Office PowerPoint</Application>
  <PresentationFormat>화면 슬라이드 쇼(4:3)</PresentationFormat>
  <Paragraphs>5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Office 테마</vt:lpstr>
      <vt:lpstr>2015년 수기집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2016년 수기집</vt:lpstr>
      <vt:lpstr>PowerPoint 프레젠테이션</vt:lpstr>
      <vt:lpstr>PowerPoint 프레젠테이션</vt:lpstr>
      <vt:lpstr>PowerPoint 프레젠테이션</vt:lpstr>
      <vt:lpstr>2017년 수기집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2018년 수기집</vt:lpstr>
      <vt:lpstr>PowerPoint 프레젠테이션</vt:lpstr>
      <vt:lpstr>PowerPoint 프레젠테이션</vt:lpstr>
      <vt:lpstr>PowerPoint 프레젠테이션</vt:lpstr>
      <vt:lpstr>2019년 수기집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dcterms:created xsi:type="dcterms:W3CDTF">2020-07-22T01:08:20Z</dcterms:created>
  <dcterms:modified xsi:type="dcterms:W3CDTF">2020-07-22T12:10:56Z</dcterms:modified>
</cp:coreProperties>
</file>